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F2F95-E985-4891-9FE0-02782251CDC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EFA0E-EC48-47FE-B2C5-84715E91F33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EFA0E-EC48-47FE-B2C5-84715E91F334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D754EB-DD95-4FAA-B4F0-2C1D00C6E1AD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5A522C-7881-44C1-937C-700CB1B5ABB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924944"/>
            <a:ext cx="5976664" cy="2592288"/>
          </a:xfrm>
        </p:spPr>
        <p:txBody>
          <a:bodyPr>
            <a:normAutofit/>
          </a:bodyPr>
          <a:lstStyle/>
          <a:p>
            <a:r>
              <a:rPr lang="en-AU" dirty="0" smtClean="0"/>
              <a:t>WHAT IS PDHPE </a:t>
            </a:r>
            <a:br>
              <a:rPr lang="en-AU" dirty="0" smtClean="0"/>
            </a:br>
            <a:r>
              <a:rPr lang="en-AU" dirty="0" smtClean="0"/>
              <a:t>AND WHY IS IT </a:t>
            </a:r>
            <a:br>
              <a:rPr lang="en-AU" dirty="0" smtClean="0"/>
            </a:br>
            <a:r>
              <a:rPr lang="en-AU" dirty="0" smtClean="0"/>
              <a:t>IMPORTANT ?</a:t>
            </a:r>
            <a:endParaRPr lang="en-AU" dirty="0"/>
          </a:p>
        </p:txBody>
      </p:sp>
      <p:pic>
        <p:nvPicPr>
          <p:cNvPr id="1026" name="Picture 2" descr="C:\Users\autologon\AppData\Local\Microsoft\Windows\Temporary Internet Files\Content.IE5\SWAH7HXC\MP9004424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24"/>
            <a:ext cx="4104456" cy="2596504"/>
          </a:xfrm>
          <a:prstGeom prst="rect">
            <a:avLst/>
          </a:prstGeom>
          <a:noFill/>
        </p:spPr>
      </p:pic>
      <p:pic>
        <p:nvPicPr>
          <p:cNvPr id="1027" name="Picture 3" descr="C:\Users\autologon\AppData\Local\Microsoft\Windows\Temporary Internet Files\Content.IE5\62UGE7OU\MP90044288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4874" y="116632"/>
            <a:ext cx="1997606" cy="2592288"/>
          </a:xfrm>
          <a:prstGeom prst="rect">
            <a:avLst/>
          </a:prstGeom>
          <a:noFill/>
        </p:spPr>
      </p:pic>
      <p:pic>
        <p:nvPicPr>
          <p:cNvPr id="6" name="Picture 5" descr="Nutrition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45510" y="3025480"/>
            <a:ext cx="2618978" cy="3715888"/>
          </a:xfrm>
          <a:prstGeom prst="rect">
            <a:avLst/>
          </a:prstGeom>
        </p:spPr>
      </p:pic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PDHPE is 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Acronym for Personal Development Health and Physical Education</a:t>
            </a:r>
          </a:p>
          <a:p>
            <a:r>
              <a:rPr lang="en-AU" dirty="0" smtClean="0"/>
              <a:t>Part of school curriculum</a:t>
            </a:r>
          </a:p>
          <a:p>
            <a:r>
              <a:rPr lang="en-AU" dirty="0" smtClean="0"/>
              <a:t>An opportunity to engage kids outside of the four walls of a classroom </a:t>
            </a:r>
            <a:endParaRPr lang="en-AU" dirty="0"/>
          </a:p>
        </p:txBody>
      </p:sp>
      <p:pic>
        <p:nvPicPr>
          <p:cNvPr id="2050" name="Picture 2" descr="C:\Users\autologon\AppData\Local\Microsoft\Windows\Temporary Internet Files\Content.IE5\SWAH7HXC\MP90044237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16632"/>
            <a:ext cx="2520280" cy="1680187"/>
          </a:xfrm>
          <a:prstGeom prst="rect">
            <a:avLst/>
          </a:prstGeom>
          <a:noFill/>
        </p:spPr>
      </p:pic>
      <p:pic>
        <p:nvPicPr>
          <p:cNvPr id="2051" name="Picture 3" descr="C:\Users\autologon\AppData\Local\Microsoft\Windows\Temporary Internet Files\Content.IE5\R6KVYSLC\MP9004278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085184"/>
            <a:ext cx="2262724" cy="1622797"/>
          </a:xfrm>
          <a:prstGeom prst="rect">
            <a:avLst/>
          </a:prstGeom>
          <a:noFill/>
        </p:spPr>
      </p:pic>
      <p:pic>
        <p:nvPicPr>
          <p:cNvPr id="2052" name="Picture 4" descr="C:\Users\autologon\AppData\Local\Microsoft\Windows\Temporary Internet Files\Content.IE5\SWAH7HXC\MP90042784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9420" y="3861048"/>
            <a:ext cx="1927076" cy="2889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Why is it important 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Builds appropriate knowledge, skills and values</a:t>
            </a:r>
          </a:p>
          <a:p>
            <a:r>
              <a:rPr lang="en-AU" dirty="0" smtClean="0"/>
              <a:t>Aids individual development</a:t>
            </a:r>
          </a:p>
          <a:p>
            <a:r>
              <a:rPr lang="en-AU" dirty="0" smtClean="0"/>
              <a:t>Improves quality of life</a:t>
            </a:r>
          </a:p>
          <a:p>
            <a:r>
              <a:rPr lang="en-AU" dirty="0" smtClean="0"/>
              <a:t>Variety of sports and physical activities</a:t>
            </a:r>
          </a:p>
          <a:p>
            <a:r>
              <a:rPr lang="en-AU" dirty="0" smtClean="0"/>
              <a:t>It’s fun and creates lots of smiles and laughter</a:t>
            </a:r>
            <a:endParaRPr lang="en-AU" dirty="0"/>
          </a:p>
        </p:txBody>
      </p:sp>
      <p:pic>
        <p:nvPicPr>
          <p:cNvPr id="3074" name="Picture 2" descr="C:\Users\autologon\AppData\Local\Microsoft\Windows\Temporary Internet Files\Content.IE5\SWAH7HXC\MP9004309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97152"/>
            <a:ext cx="514806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Personal Development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Information on personal and social issues</a:t>
            </a:r>
          </a:p>
          <a:p>
            <a:pPr lvl="1"/>
            <a:r>
              <a:rPr lang="en-AU" dirty="0" smtClean="0"/>
              <a:t>Active lifestyle</a:t>
            </a:r>
          </a:p>
          <a:p>
            <a:pPr lvl="1"/>
            <a:r>
              <a:rPr lang="en-AU" dirty="0" smtClean="0"/>
              <a:t>Health choices</a:t>
            </a:r>
          </a:p>
          <a:p>
            <a:pPr lvl="1"/>
            <a:r>
              <a:rPr lang="en-AU" dirty="0" smtClean="0"/>
              <a:t>Growth and Development</a:t>
            </a:r>
          </a:p>
          <a:p>
            <a:pPr lvl="1"/>
            <a:r>
              <a:rPr lang="en-AU" dirty="0" smtClean="0"/>
              <a:t>Child Protection</a:t>
            </a:r>
          </a:p>
          <a:p>
            <a:pPr lvl="1"/>
            <a:r>
              <a:rPr lang="en-AU" dirty="0" smtClean="0"/>
              <a:t>Drug awareness and education</a:t>
            </a:r>
          </a:p>
          <a:p>
            <a:pPr lvl="1"/>
            <a:r>
              <a:rPr lang="en-AU" dirty="0" smtClean="0"/>
              <a:t>Road Safety</a:t>
            </a:r>
            <a:endParaRPr lang="en-AU" dirty="0"/>
          </a:p>
        </p:txBody>
      </p:sp>
      <p:pic>
        <p:nvPicPr>
          <p:cNvPr id="4099" name="Picture 3" descr="C:\Users\autologon\AppData\Local\Microsoft\Windows\Temporary Internet Files\Content.IE5\DYKI3HON\MP90042269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8189" y="2348880"/>
            <a:ext cx="2888307" cy="4420966"/>
          </a:xfrm>
          <a:prstGeom prst="rect">
            <a:avLst/>
          </a:prstGeom>
          <a:noFill/>
        </p:spPr>
      </p:pic>
      <p:pic>
        <p:nvPicPr>
          <p:cNvPr id="4101" name="Picture 5" descr="C:\Users\autologon\AppData\Local\Microsoft\Windows\Temporary Internet Files\Content.IE5\DYKI3HON\MP90043878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16632"/>
            <a:ext cx="2592288" cy="1735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Physical Education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63</TotalTime>
  <Words>91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WHAT IS PDHPE  AND WHY IS IT  IMPORTANT ?</vt:lpstr>
      <vt:lpstr>PDHPE is ...</vt:lpstr>
      <vt:lpstr>Why is it important ?</vt:lpstr>
      <vt:lpstr>Personal Development</vt:lpstr>
      <vt:lpstr>Physical Education</vt:lpstr>
    </vt:vector>
  </TitlesOfParts>
  <Company>University of Western Sydney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PDHPE AND WHY ?</dc:title>
  <dc:creator>autologon</dc:creator>
  <cp:lastModifiedBy>autologon</cp:lastModifiedBy>
  <cp:revision>8</cp:revision>
  <dcterms:created xsi:type="dcterms:W3CDTF">2011-10-10T00:36:01Z</dcterms:created>
  <dcterms:modified xsi:type="dcterms:W3CDTF">2011-10-10T01:39:39Z</dcterms:modified>
</cp:coreProperties>
</file>